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  <p:sldId id="269" r:id="rId21"/>
  </p:sldIdLst>
  <p:sldSz cx="13004800" cy="9753600"/>
  <p:notesSz cx="6858000" cy="9144000"/>
  <p:defaultTextStyle>
    <a:lvl1pPr algn="ctr" defTabSz="584200">
      <a:defRPr sz="3600">
        <a:latin typeface="Helvetica Light"/>
        <a:ea typeface="Helvetica Light"/>
        <a:cs typeface="Helvetica Light"/>
        <a:sym typeface="Helvetica Light"/>
      </a:defRPr>
    </a:lvl1pPr>
    <a:lvl2pPr algn="ctr" defTabSz="584200">
      <a:defRPr sz="3600">
        <a:latin typeface="Helvetica Light"/>
        <a:ea typeface="Helvetica Light"/>
        <a:cs typeface="Helvetica Light"/>
        <a:sym typeface="Helvetica Light"/>
      </a:defRPr>
    </a:lvl2pPr>
    <a:lvl3pPr algn="ctr" defTabSz="584200">
      <a:defRPr sz="3600">
        <a:latin typeface="Helvetica Light"/>
        <a:ea typeface="Helvetica Light"/>
        <a:cs typeface="Helvetica Light"/>
        <a:sym typeface="Helvetica Light"/>
      </a:defRPr>
    </a:lvl3pPr>
    <a:lvl4pPr algn="ctr" defTabSz="584200">
      <a:defRPr sz="3600">
        <a:latin typeface="Helvetica Light"/>
        <a:ea typeface="Helvetica Light"/>
        <a:cs typeface="Helvetica Light"/>
        <a:sym typeface="Helvetica Light"/>
      </a:defRPr>
    </a:lvl4pPr>
    <a:lvl5pPr algn="ctr" defTabSz="584200">
      <a:defRPr sz="3600">
        <a:latin typeface="Helvetica Light"/>
        <a:ea typeface="Helvetica Light"/>
        <a:cs typeface="Helvetica Light"/>
        <a:sym typeface="Helvetica Light"/>
      </a:defRPr>
    </a:lvl5pPr>
    <a:lvl6pPr algn="ctr" defTabSz="584200">
      <a:defRPr sz="3600">
        <a:latin typeface="Helvetica Light"/>
        <a:ea typeface="Helvetica Light"/>
        <a:cs typeface="Helvetica Light"/>
        <a:sym typeface="Helvetica Light"/>
      </a:defRPr>
    </a:lvl6pPr>
    <a:lvl7pPr algn="ctr" defTabSz="584200">
      <a:defRPr sz="3600">
        <a:latin typeface="Helvetica Light"/>
        <a:ea typeface="Helvetica Light"/>
        <a:cs typeface="Helvetica Light"/>
        <a:sym typeface="Helvetica Light"/>
      </a:defRPr>
    </a:lvl7pPr>
    <a:lvl8pPr algn="ctr" defTabSz="584200">
      <a:defRPr sz="3600">
        <a:latin typeface="Helvetica Light"/>
        <a:ea typeface="Helvetica Light"/>
        <a:cs typeface="Helvetica Light"/>
        <a:sym typeface="Helvetica Light"/>
      </a:defRPr>
    </a:lvl8pPr>
    <a:lvl9pPr algn="ctr" defTabSz="584200">
      <a:defRPr sz="3600">
        <a:latin typeface="Helvetica Light"/>
        <a:ea typeface="Helvetica Light"/>
        <a:cs typeface="Helvetica Light"/>
        <a:sym typeface="Helvetica Light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AD2E8"/>
          </a:solidFill>
        </a:fill>
      </a:tcStyle>
    </a:wholeTbl>
    <a:band2H>
      <a:tcTxStyle b="def" i="def"/>
      <a:tcStyle>
        <a:tcBdr/>
        <a:fill>
          <a:solidFill>
            <a:srgbClr val="E6EAF4"/>
          </a:solidFill>
        </a:fill>
      </a:tcStyle>
    </a:band2H>
    <a:firstCol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0365C0"/>
          </a:solidFill>
        </a:fill>
      </a:tcStyle>
    </a:firstCol>
    <a:lastRow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0365C0"/>
          </a:solidFill>
        </a:fill>
      </a:tcStyle>
    </a:lastRow>
    <a:firstRow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2E7CB"/>
          </a:solidFill>
        </a:fill>
      </a:tcStyle>
    </a:wholeTbl>
    <a:band2H>
      <a:tcTxStyle b="def" i="def"/>
      <a:tcStyle>
        <a:tcBdr/>
        <a:fill>
          <a:solidFill>
            <a:srgbClr val="F8F4E7"/>
          </a:solidFill>
        </a:fill>
      </a:tcStyle>
    </a:band2H>
    <a:firstCol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CBD23"/>
          </a:solidFill>
        </a:fill>
      </a:tcStyle>
    </a:firstCol>
    <a:lastRow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CBD23"/>
          </a:solidFill>
        </a:fill>
      </a:tcStyle>
    </a:lastRow>
    <a:firstRow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CBD23"/>
          </a:solidFill>
        </a:fill>
      </a:tcStyle>
    </a:firstRow>
  </a:tblStyle>
  <a:tblStyle styleId="{EEE7283C-3CF3-47DC-8721-378D4A62B228}" styleName="">
    <a:tblBg/>
    <a:wholeTbl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5CDDE"/>
          </a:solidFill>
        </a:fill>
      </a:tcStyle>
    </a:wholeTbl>
    <a:band2H>
      <a:tcTxStyle b="def" i="def"/>
      <a:tcStyle>
        <a:tcBdr/>
        <a:fill>
          <a:solidFill>
            <a:srgbClr val="EBE8EF"/>
          </a:solidFill>
        </a:fill>
      </a:tcStyle>
    </a:band2H>
    <a:firstCol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773F9B"/>
          </a:solidFill>
        </a:fill>
      </a:tcStyle>
    </a:firstCol>
    <a:lastRow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773F9B"/>
          </a:solidFill>
        </a:fill>
      </a:tcStyle>
    </a:lastRow>
    <a:firstRow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773F9B"/>
          </a:solidFill>
        </a:fill>
      </a:tcStyle>
    </a:firstRow>
  </a:tblStyle>
  <a:tblStyle styleId="{CF821DB8-F4EB-4A41-A1BA-3FCAFE7338EE}" styleName="">
    <a:tblBg/>
    <a:wholeTbl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Col>
    <a:lastRow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33BA23B1-9221-436E-865A-0063620EA4FD}" styleName="">
    <a:tblBg/>
    <a:wholeTbl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Col>
    <a:lastRow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lastRow>
    <a:firstRow>
      <a:tcTxStyle b="on" i="on">
        <a:font>
          <a:latin typeface="Helvetica Light"/>
          <a:ea typeface="Helvetica Light"/>
          <a:cs typeface="Helvetica Light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Row>
  </a:tblStyle>
  <a:tblStyle styleId="{2708684C-4D16-4618-839F-0558EEFCDFE6}" styleName="">
    <a:tblBg/>
    <a:wholeTbl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lastRow>
    <a:firstRow>
      <a:tcTxStyle b="on" i="on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Relationship Id="rId20" Type="http://schemas.openxmlformats.org/officeDocument/2006/relationships/slide" Target="slides/slide13.xml"/><Relationship Id="rId21" Type="http://schemas.openxmlformats.org/officeDocument/2006/relationships/slide" Target="slides/slide14.xml"/></Relationships>
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30" name="Shape 30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1pPr>
    <a:lvl2pPr indent="2286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2pPr>
    <a:lvl3pPr indent="4572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3pPr>
    <a:lvl4pPr indent="6858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4pPr>
    <a:lvl5pPr indent="9144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5pPr>
    <a:lvl6pPr indent="11430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6pPr>
    <a:lvl7pPr indent="13716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7pPr>
    <a:lvl8pPr indent="16002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8pPr>
    <a:lvl9pPr indent="1828800" defTabSz="457200">
      <a:lnSpc>
        <a:spcPct val="125000"/>
      </a:lnSpc>
      <a:defRPr sz="2400">
        <a:latin typeface="+mn-lt"/>
        <a:ea typeface="+mn-ea"/>
        <a:cs typeface="+mn-cs"/>
        <a:sym typeface="Avenir Roman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/>
          <p:nvPr>
            <p:ph type="title"/>
          </p:nvPr>
        </p:nvSpPr>
        <p:spPr>
          <a:xfrm>
            <a:off x="1270000" y="0"/>
            <a:ext cx="10464800" cy="494030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6" name="Shape 6"/>
          <p:cNvSpPr/>
          <p:nvPr>
            <p:ph type="body" idx="1"/>
          </p:nvPr>
        </p:nvSpPr>
        <p:spPr>
          <a:xfrm>
            <a:off x="1270000" y="5029200"/>
            <a:ext cx="10464800" cy="35687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0" algn="ctr">
              <a:spcBef>
                <a:spcPts val="0"/>
              </a:spcBef>
              <a:buSzTx/>
              <a:buNone/>
              <a:defRPr sz="3200"/>
            </a:lvl2pPr>
            <a:lvl3pPr marL="0" indent="0" algn="ctr">
              <a:spcBef>
                <a:spcPts val="0"/>
              </a:spcBef>
              <a:buSzTx/>
              <a:buNone/>
              <a:defRPr sz="3200"/>
            </a:lvl3pPr>
            <a:lvl4pPr marL="0" indent="0" algn="ctr">
              <a:spcBef>
                <a:spcPts val="0"/>
              </a:spcBef>
              <a:buSzTx/>
              <a:buNone/>
              <a:defRPr sz="3200"/>
            </a:lvl4pPr>
            <a:lvl5pPr marL="0" indent="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  <a:endParaRPr sz="3200"/>
          </a:p>
          <a:p>
            <a:pPr lvl="1">
              <a:defRPr sz="1800"/>
            </a:pPr>
            <a:r>
              <a:rPr sz="3200"/>
              <a:t>Body Level Two</a:t>
            </a:r>
            <a:endParaRPr sz="3200"/>
          </a:p>
          <a:p>
            <a:pPr lvl="2">
              <a:defRPr sz="1800"/>
            </a:pPr>
            <a:r>
              <a:rPr sz="3200"/>
              <a:t>Body Level Three</a:t>
            </a:r>
            <a:endParaRPr sz="3200"/>
          </a:p>
          <a:p>
            <a:pPr lvl="3">
              <a:defRPr sz="1800"/>
            </a:pPr>
            <a:r>
              <a:rPr sz="3200"/>
              <a:t>Body Level Four</a:t>
            </a:r>
            <a:endParaRPr sz="3200"/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>
            <p:ph type="title"/>
          </p:nvPr>
        </p:nvSpPr>
        <p:spPr>
          <a:xfrm>
            <a:off x="1270000" y="4279900"/>
            <a:ext cx="10464800" cy="386080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9" name="Shape 9"/>
          <p:cNvSpPr/>
          <p:nvPr>
            <p:ph type="body" idx="1"/>
          </p:nvPr>
        </p:nvSpPr>
        <p:spPr>
          <a:xfrm>
            <a:off x="1270000" y="8191500"/>
            <a:ext cx="10464800" cy="156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0" algn="ctr">
              <a:spcBef>
                <a:spcPts val="0"/>
              </a:spcBef>
              <a:buSzTx/>
              <a:buNone/>
              <a:defRPr sz="3200"/>
            </a:lvl2pPr>
            <a:lvl3pPr marL="0" indent="0" algn="ctr">
              <a:spcBef>
                <a:spcPts val="0"/>
              </a:spcBef>
              <a:buSzTx/>
              <a:buNone/>
              <a:defRPr sz="3200"/>
            </a:lvl3pPr>
            <a:lvl4pPr marL="0" indent="0" algn="ctr">
              <a:spcBef>
                <a:spcPts val="0"/>
              </a:spcBef>
              <a:buSzTx/>
              <a:buNone/>
              <a:defRPr sz="3200"/>
            </a:lvl4pPr>
            <a:lvl5pPr marL="0" indent="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  <a:endParaRPr sz="3200"/>
          </a:p>
          <a:p>
            <a:pPr lvl="1">
              <a:defRPr sz="1800"/>
            </a:pPr>
            <a:r>
              <a:rPr sz="3200"/>
              <a:t>Body Level Two</a:t>
            </a:r>
            <a:endParaRPr sz="3200"/>
          </a:p>
          <a:p>
            <a:pPr lvl="2">
              <a:defRPr sz="1800"/>
            </a:pPr>
            <a:r>
              <a:rPr sz="3200"/>
              <a:t>Body Level Three</a:t>
            </a:r>
            <a:endParaRPr sz="3200"/>
          </a:p>
          <a:p>
            <a:pPr lvl="3">
              <a:defRPr sz="1800"/>
            </a:pPr>
            <a:r>
              <a:rPr sz="3200"/>
              <a:t>Body Level Four</a:t>
            </a:r>
            <a:endParaRPr sz="3200"/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>
            <p:ph type="title"/>
          </p:nvPr>
        </p:nvSpPr>
        <p:spPr>
          <a:xfrm>
            <a:off x="952500" y="0"/>
            <a:ext cx="5334000" cy="4622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 lvl="0">
              <a:defRPr sz="1800"/>
            </a:pPr>
            <a:r>
              <a:rPr sz="6000"/>
              <a:t>Title Text</a:t>
            </a:r>
          </a:p>
        </p:txBody>
      </p:sp>
      <p:sp>
        <p:nvSpPr>
          <p:cNvPr id="14" name="Shape 14"/>
          <p:cNvSpPr/>
          <p:nvPr>
            <p:ph type="body" idx="1"/>
          </p:nvPr>
        </p:nvSpPr>
        <p:spPr>
          <a:xfrm>
            <a:off x="952500" y="4762500"/>
            <a:ext cx="5334000" cy="4991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0" algn="ctr">
              <a:spcBef>
                <a:spcPts val="0"/>
              </a:spcBef>
              <a:buSzTx/>
              <a:buNone/>
              <a:defRPr sz="3200"/>
            </a:lvl2pPr>
            <a:lvl3pPr marL="0" indent="0" algn="ctr">
              <a:spcBef>
                <a:spcPts val="0"/>
              </a:spcBef>
              <a:buSzTx/>
              <a:buNone/>
              <a:defRPr sz="3200"/>
            </a:lvl3pPr>
            <a:lvl4pPr marL="0" indent="0" algn="ctr">
              <a:spcBef>
                <a:spcPts val="0"/>
              </a:spcBef>
              <a:buSzTx/>
              <a:buNone/>
              <a:defRPr sz="3200"/>
            </a:lvl4pPr>
            <a:lvl5pPr marL="0" indent="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  <a:endParaRPr sz="3200"/>
          </a:p>
          <a:p>
            <a:pPr lvl="1">
              <a:defRPr sz="1800"/>
            </a:pPr>
            <a:r>
              <a:rPr sz="3200"/>
              <a:t>Body Level Two</a:t>
            </a:r>
            <a:endParaRPr sz="3200"/>
          </a:p>
          <a:p>
            <a:pPr lvl="2">
              <a:defRPr sz="1800"/>
            </a:pPr>
            <a:r>
              <a:rPr sz="3200"/>
              <a:t>Body Level Three</a:t>
            </a:r>
            <a:endParaRPr sz="3200"/>
          </a:p>
          <a:p>
            <a:pPr lvl="3">
              <a:defRPr sz="1800"/>
            </a:pPr>
            <a:r>
              <a:rPr sz="3200"/>
              <a:t>Body Level Four</a:t>
            </a:r>
            <a:endParaRPr sz="3200"/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>
            <p:ph type="title"/>
          </p:nvPr>
        </p:nvSpPr>
        <p:spPr>
          <a:xfrm>
            <a:off x="952500" y="93506"/>
            <a:ext cx="11099800" cy="2860988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19" name="Shape 19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Body Level One</a:t>
            </a:r>
            <a:endParaRPr sz="3600"/>
          </a:p>
          <a:p>
            <a:pPr lvl="1">
              <a:defRPr sz="1800"/>
            </a:pPr>
            <a:r>
              <a:rPr sz="3600"/>
              <a:t>Body Level Two</a:t>
            </a:r>
            <a:endParaRPr sz="3600"/>
          </a:p>
          <a:p>
            <a:pPr lvl="2">
              <a:defRPr sz="1800"/>
            </a:pPr>
            <a:r>
              <a:rPr sz="3600"/>
              <a:t>Body Level Three</a:t>
            </a:r>
            <a:endParaRPr sz="3600"/>
          </a:p>
          <a:p>
            <a:pPr lvl="3">
              <a:defRPr sz="1800"/>
            </a:pPr>
            <a:r>
              <a:rPr sz="3600"/>
              <a:t>Body Level Four</a:t>
            </a:r>
            <a:endParaRPr sz="3600"/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22" name="Shape 22"/>
          <p:cNvSpPr/>
          <p:nvPr>
            <p:ph type="body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pPr lvl="0">
              <a:defRPr sz="1800"/>
            </a:pPr>
            <a:r>
              <a:rPr sz="2800"/>
              <a:t>Body Level One</a:t>
            </a:r>
            <a:endParaRPr sz="2800"/>
          </a:p>
          <a:p>
            <a:pPr lvl="1">
              <a:defRPr sz="1800"/>
            </a:pPr>
            <a:r>
              <a:rPr sz="2800"/>
              <a:t>Body Level Two</a:t>
            </a:r>
            <a:endParaRPr sz="2800"/>
          </a:p>
          <a:p>
            <a:pPr lvl="2">
              <a:defRPr sz="1800"/>
            </a:pPr>
            <a:r>
              <a:rPr sz="2800"/>
              <a:t>Body Level Three</a:t>
            </a:r>
            <a:endParaRPr sz="2800"/>
          </a:p>
          <a:p>
            <a:pPr lvl="3">
              <a:defRPr sz="1800"/>
            </a:pPr>
            <a:r>
              <a:rPr sz="2800"/>
              <a:t>Body Level Four</a:t>
            </a:r>
            <a:endParaRPr sz="2800"/>
          </a:p>
          <a:p>
            <a:pPr lvl="4">
              <a:defRPr sz="1800"/>
            </a:pPr>
            <a:r>
              <a:rPr sz="28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Body Level One</a:t>
            </a:r>
            <a:endParaRPr sz="3600"/>
          </a:p>
          <a:p>
            <a:pPr lvl="1">
              <a:defRPr sz="1800"/>
            </a:pPr>
            <a:r>
              <a:rPr sz="3600"/>
              <a:t>Body Level Two</a:t>
            </a:r>
            <a:endParaRPr sz="3600"/>
          </a:p>
          <a:p>
            <a:pPr lvl="2">
              <a:defRPr sz="1800"/>
            </a:pPr>
            <a:r>
              <a:rPr sz="3600"/>
              <a:t>Body Level Three</a:t>
            </a:r>
            <a:endParaRPr sz="3600"/>
          </a:p>
          <a:p>
            <a:pPr lvl="3">
              <a:defRPr sz="1800"/>
            </a:pPr>
            <a:r>
              <a:rPr sz="3600"/>
              <a:t>Body Level Four</a:t>
            </a:r>
            <a:endParaRPr sz="3600"/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sz="1800"/>
            </a:pPr>
            <a:r>
              <a:rPr sz="3600"/>
              <a:t>Body Level One</a:t>
            </a:r>
            <a:endParaRPr sz="3600"/>
          </a:p>
          <a:p>
            <a:pPr lvl="1">
              <a:defRPr sz="1800"/>
            </a:pPr>
            <a:r>
              <a:rPr sz="3600"/>
              <a:t>Body Level Two</a:t>
            </a:r>
            <a:endParaRPr sz="3600"/>
          </a:p>
          <a:p>
            <a:pPr lvl="2">
              <a:defRPr sz="1800"/>
            </a:pPr>
            <a:r>
              <a:rPr sz="3600"/>
              <a:t>Body Level Three</a:t>
            </a:r>
            <a:endParaRPr sz="3600"/>
          </a:p>
          <a:p>
            <a:pPr lvl="3">
              <a:defRPr sz="1800"/>
            </a:pPr>
            <a:r>
              <a:rPr sz="3600"/>
              <a:t>Body Level Four</a:t>
            </a:r>
            <a:endParaRPr sz="3600"/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spd="med" advClick="1"/>
  <p:txStyles>
    <p:titleStyle>
      <a:lvl1pPr algn="ctr" defTabSz="584200">
        <a:defRPr sz="8000">
          <a:latin typeface="Helvetica Light"/>
          <a:ea typeface="Helvetica Light"/>
          <a:cs typeface="Helvetica Light"/>
          <a:sym typeface="Helvetica Light"/>
        </a:defRPr>
      </a:lvl1pPr>
      <a:lvl2pPr algn="ctr" defTabSz="584200">
        <a:defRPr sz="8000">
          <a:latin typeface="Helvetica Light"/>
          <a:ea typeface="Helvetica Light"/>
          <a:cs typeface="Helvetica Light"/>
          <a:sym typeface="Helvetica Light"/>
        </a:defRPr>
      </a:lvl2pPr>
      <a:lvl3pPr algn="ctr" defTabSz="584200">
        <a:defRPr sz="8000">
          <a:latin typeface="Helvetica Light"/>
          <a:ea typeface="Helvetica Light"/>
          <a:cs typeface="Helvetica Light"/>
          <a:sym typeface="Helvetica Light"/>
        </a:defRPr>
      </a:lvl3pPr>
      <a:lvl4pPr algn="ctr" defTabSz="584200">
        <a:defRPr sz="8000">
          <a:latin typeface="Helvetica Light"/>
          <a:ea typeface="Helvetica Light"/>
          <a:cs typeface="Helvetica Light"/>
          <a:sym typeface="Helvetica Light"/>
        </a:defRPr>
      </a:lvl4pPr>
      <a:lvl5pPr algn="ctr" defTabSz="584200">
        <a:defRPr sz="8000">
          <a:latin typeface="Helvetica Light"/>
          <a:ea typeface="Helvetica Light"/>
          <a:cs typeface="Helvetica Light"/>
          <a:sym typeface="Helvetica Light"/>
        </a:defRPr>
      </a:lvl5pPr>
      <a:lvl6pPr algn="ctr" defTabSz="584200">
        <a:defRPr sz="8000">
          <a:latin typeface="Helvetica Light"/>
          <a:ea typeface="Helvetica Light"/>
          <a:cs typeface="Helvetica Light"/>
          <a:sym typeface="Helvetica Light"/>
        </a:defRPr>
      </a:lvl6pPr>
      <a:lvl7pPr algn="ctr" defTabSz="584200">
        <a:defRPr sz="8000">
          <a:latin typeface="Helvetica Light"/>
          <a:ea typeface="Helvetica Light"/>
          <a:cs typeface="Helvetica Light"/>
          <a:sym typeface="Helvetica Light"/>
        </a:defRPr>
      </a:lvl7pPr>
      <a:lvl8pPr algn="ctr" defTabSz="584200">
        <a:defRPr sz="8000">
          <a:latin typeface="Helvetica Light"/>
          <a:ea typeface="Helvetica Light"/>
          <a:cs typeface="Helvetica Light"/>
          <a:sym typeface="Helvetica Light"/>
        </a:defRPr>
      </a:lvl8pPr>
      <a:lvl9pPr algn="ctr" defTabSz="584200">
        <a:defRPr sz="8000">
          <a:latin typeface="Helvetica Light"/>
          <a:ea typeface="Helvetica Light"/>
          <a:cs typeface="Helvetica Light"/>
          <a:sym typeface="Helvetica Light"/>
        </a:defRPr>
      </a:lvl9pPr>
    </p:titleStyle>
    <p:bodyStyle>
      <a:lvl1pPr marL="444500" indent="-444500" defTabSz="584200">
        <a:spcBef>
          <a:spcPts val="4200"/>
        </a:spcBef>
        <a:buSzPct val="75000"/>
        <a:buChar char="•"/>
        <a:defRPr sz="3600">
          <a:latin typeface="Helvetica Light"/>
          <a:ea typeface="Helvetica Light"/>
          <a:cs typeface="Helvetica Light"/>
          <a:sym typeface="Helvetica Light"/>
        </a:defRPr>
      </a:lvl1pPr>
      <a:lvl2pPr marL="889000" indent="-444500" defTabSz="584200">
        <a:spcBef>
          <a:spcPts val="4200"/>
        </a:spcBef>
        <a:buSzPct val="75000"/>
        <a:buChar char="•"/>
        <a:defRPr sz="3600">
          <a:latin typeface="Helvetica Light"/>
          <a:ea typeface="Helvetica Light"/>
          <a:cs typeface="Helvetica Light"/>
          <a:sym typeface="Helvetica Light"/>
        </a:defRPr>
      </a:lvl2pPr>
      <a:lvl3pPr marL="1333500" indent="-444500" defTabSz="584200">
        <a:spcBef>
          <a:spcPts val="4200"/>
        </a:spcBef>
        <a:buSzPct val="75000"/>
        <a:buChar char="•"/>
        <a:defRPr sz="3600">
          <a:latin typeface="Helvetica Light"/>
          <a:ea typeface="Helvetica Light"/>
          <a:cs typeface="Helvetica Light"/>
          <a:sym typeface="Helvetica Light"/>
        </a:defRPr>
      </a:lvl3pPr>
      <a:lvl4pPr marL="1778000" indent="-444500" defTabSz="584200">
        <a:spcBef>
          <a:spcPts val="4200"/>
        </a:spcBef>
        <a:buSzPct val="75000"/>
        <a:buChar char="•"/>
        <a:defRPr sz="3600">
          <a:latin typeface="Helvetica Light"/>
          <a:ea typeface="Helvetica Light"/>
          <a:cs typeface="Helvetica Light"/>
          <a:sym typeface="Helvetica Light"/>
        </a:defRPr>
      </a:lvl4pPr>
      <a:lvl5pPr marL="2222500" indent="-444500" defTabSz="584200">
        <a:spcBef>
          <a:spcPts val="4200"/>
        </a:spcBef>
        <a:buSzPct val="75000"/>
        <a:buChar char="•"/>
        <a:defRPr sz="3600">
          <a:latin typeface="Helvetica Light"/>
          <a:ea typeface="Helvetica Light"/>
          <a:cs typeface="Helvetica Light"/>
          <a:sym typeface="Helvetica Light"/>
        </a:defRPr>
      </a:lvl5pPr>
      <a:lvl6pPr marL="2667000" indent="-444500" defTabSz="584200">
        <a:spcBef>
          <a:spcPts val="4200"/>
        </a:spcBef>
        <a:buSzPct val="75000"/>
        <a:buChar char="•"/>
        <a:defRPr sz="3600">
          <a:latin typeface="Helvetica Light"/>
          <a:ea typeface="Helvetica Light"/>
          <a:cs typeface="Helvetica Light"/>
          <a:sym typeface="Helvetica Light"/>
        </a:defRPr>
      </a:lvl6pPr>
      <a:lvl7pPr marL="3111500" indent="-444500" defTabSz="584200">
        <a:spcBef>
          <a:spcPts val="4200"/>
        </a:spcBef>
        <a:buSzPct val="75000"/>
        <a:buChar char="•"/>
        <a:defRPr sz="3600">
          <a:latin typeface="Helvetica Light"/>
          <a:ea typeface="Helvetica Light"/>
          <a:cs typeface="Helvetica Light"/>
          <a:sym typeface="Helvetica Light"/>
        </a:defRPr>
      </a:lvl7pPr>
      <a:lvl8pPr marL="3556000" indent="-444500" defTabSz="584200">
        <a:spcBef>
          <a:spcPts val="4200"/>
        </a:spcBef>
        <a:buSzPct val="75000"/>
        <a:buChar char="•"/>
        <a:defRPr sz="3600">
          <a:latin typeface="Helvetica Light"/>
          <a:ea typeface="Helvetica Light"/>
          <a:cs typeface="Helvetica Light"/>
          <a:sym typeface="Helvetica Light"/>
        </a:defRPr>
      </a:lvl8pPr>
      <a:lvl9pPr marL="4000500" indent="-444500" defTabSz="584200">
        <a:spcBef>
          <a:spcPts val="4200"/>
        </a:spcBef>
        <a:buSzPct val="75000"/>
        <a:buChar char="•"/>
        <a:defRPr sz="3600">
          <a:latin typeface="Helvetica Light"/>
          <a:ea typeface="Helvetica Light"/>
          <a:cs typeface="Helvetica Light"/>
          <a:sym typeface="Helvetica Light"/>
        </a:defRPr>
      </a:lvl9pPr>
    </p:bodyStyle>
    <p:otherStyle>
      <a:lvl1pPr algn="r" defTabSz="584200">
        <a:defRPr sz="1200"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algn="r" defTabSz="584200">
        <a:defRPr sz="1200"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algn="r" defTabSz="584200">
        <a:defRPr sz="1200"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algn="r" defTabSz="584200">
        <a:defRPr sz="1200"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algn="r" defTabSz="584200">
        <a:defRPr sz="1200"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algn="r" defTabSz="584200">
        <a:defRPr sz="1200"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algn="r" defTabSz="584200">
        <a:defRPr sz="1200"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algn="r" defTabSz="584200">
        <a:defRPr sz="1200"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algn="r" defTabSz="584200">
        <a:defRPr sz="1200"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1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1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1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1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1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Papíry</a:t>
            </a:r>
          </a:p>
        </p:txBody>
      </p:sp>
      <p:sp>
        <p:nvSpPr>
          <p:cNvPr id="33" name="Shape 33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osvědčení o zápisu do leteckého rejstříku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platné osvědčení o letové způsobilosti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doklad o pojištění letounu (pojistný certifikát)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povolení ke zřízení a provozování palubní radiostanice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palubní deník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letová příručka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provozní příručka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potvrzení o údržbě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podaný letový plán – pokud se vyžaduje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traťová dokumentace</a:t>
            </a:r>
            <a:endParaRPr sz="1900"/>
          </a:p>
          <a:p>
            <a:pPr lvl="0" marL="253364" indent="-253364" defTabSz="315468">
              <a:spcBef>
                <a:spcPts val="2200"/>
              </a:spcBef>
              <a:defRPr sz="1800"/>
            </a:pPr>
            <a:r>
              <a:rPr sz="1900"/>
              <a:t>doklady pilota</a:t>
            </a:r>
          </a:p>
        </p:txBody>
      </p:sp>
    </p:spTree>
  </p:cSld>
  <p:clrMapOvr>
    <a:masterClrMapping/>
  </p:clrMapOvr>
  <p:transition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Okruh</a:t>
            </a:r>
          </a:p>
        </p:txBody>
      </p:sp>
      <p:sp>
        <p:nvSpPr>
          <p:cNvPr id="60" name="Shape 60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1 oz, stoupat do okruhové výšky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Přechod horizont, plnění 0.84, 2400 ot/min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2. oz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úkony po větru, brzdy (podovozek), motorové přístroje, palivo, prostor, směs, kompresor, hlášení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3. oz, stahovat, zatáčka horizont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pokles rychlosti, malé klapky, vyvážení, rychlost 160 km/h, plnění a vrtule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GUMPS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Prostor, 4. oz, úprava rychlosti na 140 km/h, velké klapky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Sestup 140 km/h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Přistání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Zavřít vztlakové klapky</a:t>
            </a:r>
            <a:endParaRPr sz="1700"/>
          </a:p>
          <a:p>
            <a:pPr lvl="0" marL="201505" indent="-201505" defTabSz="280415">
              <a:spcBef>
                <a:spcPts val="2000"/>
              </a:spcBef>
              <a:defRPr sz="1800"/>
            </a:pPr>
            <a:r>
              <a:rPr sz="1700"/>
              <a:t>Po vyjetí z dráhy vypnout kompresor</a:t>
            </a:r>
          </a:p>
        </p:txBody>
      </p:sp>
    </p:spTree>
  </p:cSld>
  <p:clrMapOvr>
    <a:masterClrMapping/>
  </p:clrMapOvr>
  <p:transition spd="med" advClick="1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Opakuj</a:t>
            </a:r>
          </a:p>
        </p:txBody>
      </p:sp>
      <p:sp>
        <p:nvSpPr>
          <p:cNvPr id="63" name="Shape 63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Letoun v přistávací konfiguraci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Plnění max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Udržovat 140 km/h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Zavřít klapky do polohy pro vzlet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Stoupání 140 km/h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Plnění 1, otáčky 2600 ot/min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Klapky poloha 0</a:t>
            </a:r>
          </a:p>
        </p:txBody>
      </p:sp>
    </p:spTree>
  </p:cSld>
  <p:clrMapOvr>
    <a:masterClrMapping/>
  </p:clrMapOvr>
  <p:transition spd="med" advClick="1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Traťový let</a:t>
            </a:r>
          </a:p>
        </p:txBody>
      </p:sp>
      <p:sp>
        <p:nvSpPr>
          <p:cNvPr id="66" name="Shape 66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Příprava, mapa, navigační štítek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Radiostanice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Kompas, Gyro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Horizont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VOR/DME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GPS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Autopilot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Odmrazování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Odpovídač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Praha Information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Letový plán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Leť, Naviguj, Komunikuj</a:t>
            </a:r>
            <a:endParaRPr sz="1600"/>
          </a:p>
          <a:p>
            <a:pPr lvl="0" marL="177800" indent="-177800" defTabSz="262888">
              <a:spcBef>
                <a:spcPts val="1800"/>
              </a:spcBef>
              <a:defRPr sz="1800"/>
            </a:pPr>
            <a:r>
              <a:rPr sz="1600"/>
              <a:t>Kvalifikace, VFR Night, EIR, IFR</a:t>
            </a:r>
          </a:p>
        </p:txBody>
      </p:sp>
    </p:spTree>
  </p:cSld>
  <p:clrMapOvr>
    <a:masterClrMapping/>
  </p:clrMapOvr>
  <p:transition spd="med" advClick="1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Dialog pilot-letadlo</a:t>
            </a:r>
          </a:p>
        </p:txBody>
      </p:sp>
      <p:sp>
        <p:nvSpPr>
          <p:cNvPr id="69" name="Shape 69"/>
          <p:cNvSpPr/>
          <p:nvPr/>
        </p:nvSpPr>
        <p:spPr>
          <a:xfrm>
            <a:off x="1064716" y="3486150"/>
            <a:ext cx="6153994" cy="4521201"/>
          </a:xfrm>
          <a:prstGeom prst="roundRect">
            <a:avLst>
              <a:gd name="adj" fmla="val 11125"/>
            </a:avLst>
          </a:prstGeom>
          <a:solidFill>
            <a:srgbClr val="FFFFFF"/>
          </a:solidFill>
          <a:ln w="25400">
            <a:solidFill>
              <a:srgbClr val="0365C0"/>
            </a:solidFill>
          </a:ln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0">
              <a:defRPr sz="1800"/>
            </a:pPr>
            <a:r>
              <a:rPr sz="3600"/>
              <a:t>1000 kg </a:t>
            </a:r>
            <a:endParaRPr sz="3600"/>
          </a:p>
          <a:p>
            <a:pPr lvl="0">
              <a:defRPr sz="1800"/>
            </a:pPr>
            <a:r>
              <a:rPr sz="3600"/>
              <a:t>duralu a ušlechtilých ocelí</a:t>
            </a:r>
          </a:p>
        </p:txBody>
      </p:sp>
      <p:sp>
        <p:nvSpPr>
          <p:cNvPr id="70" name="Shape 70"/>
          <p:cNvSpPr/>
          <p:nvPr/>
        </p:nvSpPr>
        <p:spPr>
          <a:xfrm>
            <a:off x="1876052" y="4819650"/>
            <a:ext cx="3261322" cy="26957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679" h="19679" fill="norm" stroke="1" extrusionOk="0">
                <a:moveTo>
                  <a:pt x="16796" y="2882"/>
                </a:moveTo>
                <a:cubicBezTo>
                  <a:pt x="20639" y="6724"/>
                  <a:pt x="20639" y="12954"/>
                  <a:pt x="16796" y="16796"/>
                </a:cubicBezTo>
                <a:cubicBezTo>
                  <a:pt x="12954" y="20639"/>
                  <a:pt x="6724" y="20639"/>
                  <a:pt x="2882" y="16796"/>
                </a:cubicBezTo>
                <a:cubicBezTo>
                  <a:pt x="-961" y="12954"/>
                  <a:pt x="-961" y="6724"/>
                  <a:pt x="2882" y="2882"/>
                </a:cubicBezTo>
                <a:cubicBezTo>
                  <a:pt x="6724" y="-961"/>
                  <a:pt x="12954" y="-961"/>
                  <a:pt x="16796" y="2882"/>
                </a:cubicBezTo>
                <a:close/>
              </a:path>
            </a:pathLst>
          </a:custGeom>
          <a:solidFill>
            <a:srgbClr val="FFFFFF"/>
          </a:solidFill>
          <a:ln w="25400">
            <a:solidFill>
              <a:srgbClr val="0365C0"/>
            </a:solidFill>
          </a:ln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lvl="0">
              <a:defRPr sz="1800"/>
            </a:pPr>
            <a:r>
              <a:rPr sz="3600"/>
              <a:t>100 kg kožený pytel sraček</a:t>
            </a:r>
          </a:p>
        </p:txBody>
      </p:sp>
      <p:sp>
        <p:nvSpPr>
          <p:cNvPr id="71" name="Shape 71"/>
          <p:cNvSpPr/>
          <p:nvPr/>
        </p:nvSpPr>
        <p:spPr>
          <a:xfrm>
            <a:off x="5838041" y="3216498"/>
            <a:ext cx="6156847" cy="5060504"/>
          </a:xfrm>
          <a:prstGeom prst="rightArrow">
            <a:avLst>
              <a:gd name="adj1" fmla="val 32000"/>
              <a:gd name="adj2" fmla="val 40296"/>
            </a:avLst>
          </a:prstGeom>
          <a:solidFill>
            <a:srgbClr val="FFFFFF"/>
          </a:solidFill>
          <a:ln w="25400">
            <a:solidFill>
              <a:srgbClr val="0365C0"/>
            </a:solidFill>
          </a:ln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lvl="0">
              <a:defRPr sz="1800"/>
            </a:pPr>
            <a:r>
              <a:rPr sz="3600"/>
              <a:t>200 - 300</a:t>
            </a:r>
            <a:endParaRPr sz="3600"/>
          </a:p>
          <a:p>
            <a:pPr lvl="0">
              <a:defRPr sz="1800"/>
            </a:pPr>
            <a:r>
              <a:rPr sz="3600"/>
              <a:t> splašených koní</a:t>
            </a:r>
          </a:p>
        </p:txBody>
      </p:sp>
    </p:spTree>
  </p:cSld>
  <p:clrMapOvr>
    <a:masterClrMapping/>
  </p:clrMapOvr>
  <p:transition spd="med" advClick="1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Odstrašující případy</a:t>
            </a:r>
          </a:p>
        </p:txBody>
      </p:sp>
      <p:sp>
        <p:nvSpPr>
          <p:cNvPr id="74" name="Shape 74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622298" indent="-622298" defTabSz="490727">
              <a:spcBef>
                <a:spcPts val="3500"/>
              </a:spcBef>
              <a:defRPr sz="1800"/>
            </a:pPr>
            <a:r>
              <a:rPr sz="3000"/>
              <a:t>Zmatenost</a:t>
            </a:r>
            <a:endParaRPr sz="3000"/>
          </a:p>
          <a:p>
            <a:pPr lvl="0" marL="622298" indent="-622298" defTabSz="490727">
              <a:spcBef>
                <a:spcPts val="3500"/>
              </a:spcBef>
              <a:defRPr sz="1800"/>
            </a:pPr>
            <a:r>
              <a:rPr sz="3000"/>
              <a:t>Narušené povědomí o situaci</a:t>
            </a:r>
            <a:endParaRPr sz="3000"/>
          </a:p>
          <a:p>
            <a:pPr lvl="0" marL="622298" indent="-622298" defTabSz="490727">
              <a:spcBef>
                <a:spcPts val="3500"/>
              </a:spcBef>
              <a:defRPr sz="1800"/>
            </a:pPr>
            <a:r>
              <a:rPr sz="3000"/>
              <a:t>Létání pro radost</a:t>
            </a:r>
            <a:endParaRPr sz="3000"/>
          </a:p>
          <a:p>
            <a:pPr lvl="0" marL="622298" indent="-622298" defTabSz="490727">
              <a:spcBef>
                <a:spcPts val="3500"/>
              </a:spcBef>
              <a:defRPr sz="1800"/>
            </a:pPr>
            <a:r>
              <a:rPr sz="3000"/>
              <a:t>Zvýšená razance při provádění normálních postupů</a:t>
            </a:r>
            <a:endParaRPr sz="3000"/>
          </a:p>
          <a:p>
            <a:pPr lvl="0" marL="622298" indent="-622298" defTabSz="490727">
              <a:spcBef>
                <a:spcPts val="3500"/>
              </a:spcBef>
              <a:defRPr sz="1800"/>
            </a:pPr>
            <a:r>
              <a:rPr sz="3000"/>
              <a:t>Váhavá vybočení malý kousek od normálních letových režimů</a:t>
            </a:r>
            <a:endParaRPr sz="3000"/>
          </a:p>
          <a:p>
            <a:pPr lvl="0" marL="622298" indent="-622298" defTabSz="490727">
              <a:spcBef>
                <a:spcPts val="3500"/>
              </a:spcBef>
              <a:defRPr sz="1800"/>
            </a:pPr>
            <a:r>
              <a:rPr sz="3000"/>
              <a:t>Průlety pro příbuzné a známé</a:t>
            </a:r>
            <a:endParaRPr sz="3000"/>
          </a:p>
          <a:p>
            <a:pPr lvl="0" marL="622298" indent="-622298" defTabSz="490727">
              <a:spcBef>
                <a:spcPts val="3500"/>
              </a:spcBef>
              <a:defRPr sz="1800"/>
            </a:pPr>
            <a:r>
              <a:rPr sz="3000"/>
              <a:t>Pokusy o akrobacii</a:t>
            </a:r>
          </a:p>
        </p:txBody>
      </p:sp>
    </p:spTree>
  </p:cSld>
  <p:clrMapOvr>
    <a:masterClrMapping/>
  </p:clrMapOvr>
  <p:transition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Předletová prohlídka</a:t>
            </a:r>
          </a:p>
        </p:txBody>
      </p:sp>
      <p:sp>
        <p:nvSpPr>
          <p:cNvPr id="36" name="Shape 36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Kabina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Křídlo a podvozek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Motor a vrtule a podvozek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Křídlo a podvozek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Trup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Ocasní plochy</a:t>
            </a:r>
            <a:endParaRPr sz="3100"/>
          </a:p>
          <a:p>
            <a:pPr lvl="0" marL="673662" indent="-673662" defTabSz="514094">
              <a:spcBef>
                <a:spcPts val="3600"/>
              </a:spcBef>
              <a:defRPr sz="1800"/>
            </a:pPr>
            <a:r>
              <a:rPr sz="3100"/>
              <a:t>Trup</a:t>
            </a:r>
          </a:p>
        </p:txBody>
      </p:sp>
    </p:spTree>
  </p:cSld>
  <p:clrMapOvr>
    <a:masterClrMapping/>
  </p:clrMapOvr>
  <p:transition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Kabina</a:t>
            </a:r>
          </a:p>
        </p:txBody>
      </p:sp>
      <p:sp>
        <p:nvSpPr>
          <p:cNvPr id="39" name="Shape 39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432152" indent="-432152" defTabSz="408940">
              <a:spcBef>
                <a:spcPts val="2900"/>
              </a:spcBef>
              <a:defRPr sz="1800"/>
            </a:pPr>
            <a:r>
              <a:rPr sz="2500"/>
              <a:t>Řízení (odjistit, vyzkoušet volnost pohybu)</a:t>
            </a:r>
            <a:endParaRPr sz="2500"/>
          </a:p>
          <a:p>
            <a:pPr lvl="0" marL="432152" indent="-432152" defTabSz="408940">
              <a:spcBef>
                <a:spcPts val="2900"/>
              </a:spcBef>
              <a:defRPr sz="1800"/>
            </a:pPr>
            <a:r>
              <a:rPr sz="2500"/>
              <a:t>magneta (vypnuta)</a:t>
            </a:r>
            <a:endParaRPr sz="2500"/>
          </a:p>
          <a:p>
            <a:pPr lvl="0" marL="432152" indent="-432152" defTabSz="408940">
              <a:spcBef>
                <a:spcPts val="2900"/>
              </a:spcBef>
              <a:defRPr sz="1800"/>
            </a:pPr>
            <a:r>
              <a:rPr sz="2500"/>
              <a:t>nouzový odhoz krytu kabiny (zajištěn)</a:t>
            </a:r>
            <a:endParaRPr sz="2500"/>
          </a:p>
          <a:p>
            <a:pPr lvl="0" marL="432152" indent="-432152" defTabSz="408940">
              <a:spcBef>
                <a:spcPts val="2900"/>
              </a:spcBef>
              <a:defRPr sz="1800"/>
            </a:pPr>
            <a:r>
              <a:rPr sz="2500"/>
              <a:t>kontrola napětí baterie (zapnout hlavní vypínač a úsekový spínač BATERIE</a:t>
            </a:r>
            <a:endParaRPr sz="2500"/>
          </a:p>
          <a:p>
            <a:pPr lvl="0" marL="432152" indent="-432152" defTabSz="408940">
              <a:spcBef>
                <a:spcPts val="2900"/>
              </a:spcBef>
              <a:defRPr sz="1800"/>
            </a:pPr>
            <a:r>
              <a:rPr sz="2500"/>
              <a:t>kontrola stavu paliva</a:t>
            </a:r>
            <a:endParaRPr sz="2500"/>
          </a:p>
          <a:p>
            <a:pPr lvl="0" marL="432152" indent="-432152" defTabSz="408940">
              <a:spcBef>
                <a:spcPts val="2900"/>
              </a:spcBef>
              <a:defRPr sz="1800"/>
            </a:pPr>
            <a:r>
              <a:rPr sz="2500"/>
              <a:t>kontrola tlaku v pásnici</a:t>
            </a:r>
            <a:endParaRPr sz="2500"/>
          </a:p>
          <a:p>
            <a:pPr lvl="0" marL="432152" indent="-432152" defTabSz="408940">
              <a:spcBef>
                <a:spcPts val="2900"/>
              </a:spcBef>
              <a:defRPr sz="1800"/>
            </a:pPr>
            <a:r>
              <a:rPr sz="2500"/>
              <a:t>přístroje</a:t>
            </a:r>
            <a:endParaRPr sz="2500"/>
          </a:p>
          <a:p>
            <a:pPr lvl="0" marL="432152" indent="-432152" defTabSz="408940">
              <a:spcBef>
                <a:spcPts val="2900"/>
              </a:spcBef>
              <a:defRPr sz="1800"/>
            </a:pPr>
            <a:r>
              <a:rPr sz="2500"/>
              <a:t>kryt kabiny</a:t>
            </a:r>
          </a:p>
        </p:txBody>
      </p:sp>
    </p:spTree>
  </p:cSld>
  <p:clrMapOvr>
    <a:masterClrMapping/>
  </p:clrMapOvr>
  <p:transition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Prohlídka letadla</a:t>
            </a:r>
          </a:p>
        </p:txBody>
      </p:sp>
      <p:sp>
        <p:nvSpPr>
          <p:cNvPr id="42" name="Shape 42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369181" indent="-369181" defTabSz="379729">
              <a:spcBef>
                <a:spcPts val="2700"/>
              </a:spcBef>
              <a:defRPr sz="1800"/>
            </a:pPr>
            <a:r>
              <a:rPr sz="2300"/>
              <a:t>Křídlo a podvozek</a:t>
            </a:r>
            <a:endParaRPr sz="2300"/>
          </a:p>
          <a:p>
            <a:pPr lvl="0" marL="0" indent="0" algn="just" defTabSz="297179">
              <a:spcBef>
                <a:spcPts val="0"/>
              </a:spcBef>
              <a:buSzTx/>
              <a:buNone/>
              <a:defRPr sz="1800"/>
            </a:pPr>
            <a:r>
              <a:rPr sz="1600">
                <a:latin typeface="Arial"/>
                <a:ea typeface="Arial"/>
                <a:cs typeface="Arial"/>
                <a:sym typeface="Arial"/>
              </a:rPr>
              <a:t>Zkontrolovat odtokovou hranu, vztlakové klapky, křidélka (volnost pohybu, vůle v uložení, upevnění závaží, povrch), konec křídla (přídavnou nádrž - stav povrchu, množství paliva, včetně uzavření), povrch křídla, náběžnou hranu. Zkontrolovat stav pneumatik, (stav, tlak - 190 Kpa), stav podvozkové pružiny</a:t>
            </a:r>
            <a:endParaRPr sz="1600">
              <a:latin typeface="Arial"/>
              <a:ea typeface="Arial"/>
              <a:cs typeface="Arial"/>
              <a:sym typeface="Arial"/>
            </a:endParaRPr>
          </a:p>
          <a:p>
            <a:pPr lvl="0" marL="369181" indent="-369181" defTabSz="379729">
              <a:spcBef>
                <a:spcPts val="2700"/>
              </a:spcBef>
              <a:defRPr sz="1800"/>
            </a:pPr>
            <a:r>
              <a:rPr sz="2300"/>
              <a:t>Motorové kryty, vrtule, příďový podvozek</a:t>
            </a:r>
            <a:endParaRPr sz="2300"/>
          </a:p>
          <a:p>
            <a:pPr lvl="0" marL="0" indent="0" algn="just" defTabSz="297179">
              <a:spcBef>
                <a:spcPts val="0"/>
              </a:spcBef>
              <a:buSzTx/>
              <a:buNone/>
              <a:defRPr sz="1800"/>
            </a:pPr>
            <a:r>
              <a:rPr sz="1600">
                <a:latin typeface="Arial"/>
                <a:ea typeface="Arial"/>
                <a:cs typeface="Arial"/>
                <a:sym typeface="Arial"/>
              </a:rPr>
              <a:t>Zkontrolovat uzamčení zámků krytů, vrtulové listy (nastavení, poškozen), clonu chlazení válců a záslepky chlazení klikové skříně motoru, pneumatika a tlumič příďového podvozku. Zkontrolovat motorové lože, únik oleje, jednotlivé válce motoru, Zkontrolovat množství oleje</a:t>
            </a:r>
            <a:endParaRPr sz="1600">
              <a:latin typeface="Arial"/>
              <a:ea typeface="Arial"/>
              <a:cs typeface="Arial"/>
              <a:sym typeface="Arial"/>
            </a:endParaRPr>
          </a:p>
          <a:p>
            <a:pPr lvl="0" marL="369181" indent="-369181" defTabSz="379729">
              <a:spcBef>
                <a:spcPts val="2700"/>
              </a:spcBef>
              <a:defRPr sz="1800"/>
            </a:pPr>
            <a:r>
              <a:rPr sz="2300"/>
              <a:t>Křídlo a podvozek</a:t>
            </a:r>
            <a:endParaRPr sz="2300"/>
          </a:p>
          <a:p>
            <a:pPr lvl="0" marL="369181" indent="-369181" defTabSz="379729">
              <a:spcBef>
                <a:spcPts val="2700"/>
              </a:spcBef>
              <a:defRPr sz="1800"/>
            </a:pPr>
            <a:r>
              <a:rPr sz="2300"/>
              <a:t>Trup</a:t>
            </a:r>
            <a:endParaRPr sz="2300"/>
          </a:p>
          <a:p>
            <a:pPr lvl="0" marL="369181" indent="-369181" defTabSz="379729">
              <a:spcBef>
                <a:spcPts val="2700"/>
              </a:spcBef>
              <a:defRPr sz="1800"/>
            </a:pPr>
            <a:r>
              <a:rPr sz="2300"/>
              <a:t>Ocasní plochy</a:t>
            </a:r>
            <a:endParaRPr sz="2300"/>
          </a:p>
          <a:p>
            <a:pPr lvl="0" marL="0" indent="0" algn="just" defTabSz="297179">
              <a:spcBef>
                <a:spcPts val="0"/>
              </a:spcBef>
              <a:buSzTx/>
              <a:buNone/>
              <a:defRPr sz="1800"/>
            </a:pPr>
            <a:endParaRPr sz="700">
              <a:latin typeface="Arial"/>
              <a:ea typeface="Arial"/>
              <a:cs typeface="Arial"/>
              <a:sym typeface="Arial"/>
            </a:endParaRPr>
          </a:p>
          <a:p>
            <a:pPr lvl="0" marL="0" indent="0" algn="just" defTabSz="297179">
              <a:spcBef>
                <a:spcPts val="0"/>
              </a:spcBef>
              <a:buSzTx/>
              <a:buNone/>
              <a:defRPr sz="1800"/>
            </a:pPr>
            <a:r>
              <a:rPr sz="1600">
                <a:latin typeface="Arial"/>
                <a:ea typeface="Arial"/>
                <a:cs typeface="Arial"/>
                <a:sym typeface="Arial"/>
              </a:rPr>
              <a:t>Povrch ocasních ploch, zkontrolujeme volnost pohybu kormidel, zjistíme aktuální vůli v uložení kormidel včetně odlehčovacích plošek, připojení táhla k odlehčovací plošce a vyvážení</a:t>
            </a:r>
            <a:endParaRPr sz="1600">
              <a:latin typeface="Arial"/>
              <a:ea typeface="Arial"/>
              <a:cs typeface="Arial"/>
              <a:sym typeface="Arial"/>
            </a:endParaRPr>
          </a:p>
          <a:p>
            <a:pPr lvl="0" marL="369181" indent="-369181" defTabSz="379729">
              <a:spcBef>
                <a:spcPts val="2700"/>
              </a:spcBef>
              <a:defRPr sz="1800"/>
            </a:pPr>
            <a:r>
              <a:rPr sz="2300"/>
              <a:t>Trup</a:t>
            </a:r>
          </a:p>
        </p:txBody>
      </p:sp>
    </p:spTree>
  </p:cSld>
  <p:clrMapOvr>
    <a:masterClrMapping/>
  </p:clrMapOvr>
  <p:transition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defTabSz="490727">
              <a:defRPr sz="6700"/>
            </a:lvl1pPr>
          </a:lstStyle>
          <a:p>
            <a:pPr lvl="0">
              <a:defRPr sz="1800"/>
            </a:pPr>
            <a:r>
              <a:rPr sz="6700"/>
              <a:t>Vstup do kabiny a spuštění motoru</a:t>
            </a:r>
          </a:p>
        </p:txBody>
      </p:sp>
      <p:sp>
        <p:nvSpPr>
          <p:cNvPr id="45" name="Shape 45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629708" indent="-629708" defTabSz="496569">
              <a:spcBef>
                <a:spcPts val="3500"/>
              </a:spcBef>
              <a:defRPr sz="1800"/>
            </a:pPr>
            <a:r>
              <a:rPr sz="3000"/>
              <a:t>Po vstupu do kabiny</a:t>
            </a:r>
            <a:endParaRPr sz="3000"/>
          </a:p>
          <a:p>
            <a:pPr lvl="0" marL="0" indent="0" defTabSz="388620">
              <a:spcBef>
                <a:spcPts val="0"/>
              </a:spcBef>
              <a:buSzTx/>
              <a:buNone/>
              <a:defRPr sz="1800"/>
            </a:pPr>
            <a:r>
              <a:rPr sz="2200">
                <a:latin typeface="Arial"/>
                <a:ea typeface="Arial"/>
                <a:cs typeface="Arial"/>
                <a:sym typeface="Arial"/>
              </a:rPr>
              <a:t>Seřídit polohu sedadla, připoutat se, vyzkoušet volnost pohybu nožního i ručního řízení, zkontrolovat funkci mechanických vztlakových klapek, nastavit vyvážení (směrové a výškové kormidlo na neutrál), zkontrolovat funkci brzdových pedálů (sešlápnutím obou pedálů současně), zkontrolovat funkci parkovací brzdy (tahem zapnout). </a:t>
            </a:r>
            <a:endParaRPr sz="2200">
              <a:latin typeface="Arial"/>
              <a:ea typeface="Arial"/>
              <a:cs typeface="Arial"/>
              <a:sym typeface="Arial"/>
            </a:endParaRPr>
          </a:p>
          <a:p>
            <a:pPr lvl="0" marL="629708" indent="-629708" defTabSz="496569">
              <a:spcBef>
                <a:spcPts val="3500"/>
              </a:spcBef>
              <a:defRPr sz="1800"/>
            </a:pPr>
            <a:r>
              <a:rPr sz="3000"/>
              <a:t>Spuštění motoru</a:t>
            </a:r>
            <a:endParaRPr sz="3000"/>
          </a:p>
          <a:p>
            <a:pPr lvl="0" marL="0" indent="0" defTabSz="388620">
              <a:spcBef>
                <a:spcPts val="0"/>
              </a:spcBef>
              <a:buSzTx/>
              <a:buNone/>
              <a:defRPr sz="1800"/>
            </a:pPr>
            <a:r>
              <a:rPr sz="2200">
                <a:latin typeface="Arial"/>
                <a:ea typeface="Arial"/>
                <a:cs typeface="Arial"/>
                <a:sym typeface="Arial"/>
              </a:rPr>
              <a:t>Sekvence úsekových spínačů před spouštěním motoru: zapínáme postupně následující okruh BATERIE, GENERÁTOR, STARTÉR, LETOVÉ PŘÍSTROJE</a:t>
            </a:r>
            <a:endParaRPr sz="2200">
              <a:latin typeface="Arial"/>
              <a:ea typeface="Arial"/>
              <a:cs typeface="Arial"/>
              <a:sym typeface="Arial"/>
            </a:endParaRPr>
          </a:p>
          <a:p>
            <a:pPr lvl="0" marL="0" indent="0" defTabSz="388620">
              <a:spcBef>
                <a:spcPts val="0"/>
              </a:spcBef>
              <a:buSzTx/>
              <a:buNone/>
              <a:defRPr sz="1800"/>
            </a:pPr>
            <a:endParaRPr sz="2200">
              <a:latin typeface="Arial"/>
              <a:ea typeface="Arial"/>
              <a:cs typeface="Arial"/>
              <a:sym typeface="Arial"/>
            </a:endParaRPr>
          </a:p>
          <a:p>
            <a:pPr lvl="0" marL="0" indent="0" defTabSz="388620">
              <a:spcBef>
                <a:spcPts val="0"/>
              </a:spcBef>
              <a:buSzTx/>
              <a:buNone/>
              <a:defRPr sz="1800"/>
            </a:pPr>
            <a:r>
              <a:rPr sz="2200">
                <a:latin typeface="Arial"/>
                <a:ea typeface="Arial"/>
                <a:cs typeface="Arial"/>
                <a:sym typeface="Arial"/>
              </a:rPr>
              <a:t>Zapnout do módu vnitřní zdroj/vnější zdroj, přípust, směs, nastřikovací čerpadlo, ovládání vrtule, kompresor zapnout, zkontrolovat prostor okolo letounu, magneta zapnout (1+2),, spouštěč, po spuštění zkontrolovat tlak oleje, (vnější zdroj odpojit)</a:t>
            </a:r>
            <a:endParaRPr sz="2200">
              <a:latin typeface="Arial"/>
              <a:ea typeface="Arial"/>
              <a:cs typeface="Arial"/>
              <a:sym typeface="Arial"/>
            </a:endParaRPr>
          </a:p>
          <a:p>
            <a:pPr lvl="0" marL="629708" indent="-629708" defTabSz="496569">
              <a:spcBef>
                <a:spcPts val="3500"/>
              </a:spcBef>
              <a:defRPr sz="1800"/>
            </a:pPr>
            <a:r>
              <a:rPr sz="3000"/>
              <a:t>Ohřívání motoru</a:t>
            </a:r>
            <a:endParaRPr sz="3000"/>
          </a:p>
          <a:p>
            <a:pPr lvl="0" marL="0" indent="0" defTabSz="388620">
              <a:spcBef>
                <a:spcPts val="0"/>
              </a:spcBef>
              <a:buSzTx/>
              <a:buNone/>
              <a:defRPr sz="1800"/>
            </a:pPr>
            <a:endParaRPr sz="900">
              <a:latin typeface="Arial"/>
              <a:ea typeface="Arial"/>
              <a:cs typeface="Arial"/>
              <a:sym typeface="Arial"/>
            </a:endParaRPr>
          </a:p>
          <a:p>
            <a:pPr lvl="0" marL="0" indent="0" defTabSz="388620">
              <a:spcBef>
                <a:spcPts val="0"/>
              </a:spcBef>
              <a:buSzTx/>
              <a:buNone/>
              <a:defRPr sz="1800"/>
            </a:pPr>
            <a:r>
              <a:rPr sz="2200">
                <a:latin typeface="Arial"/>
                <a:ea typeface="Arial"/>
                <a:cs typeface="Arial"/>
                <a:sym typeface="Arial"/>
              </a:rPr>
              <a:t>Kontrolujeme teploty, přepínáme nádrže, ověření funkce generátoru, dobíjení baterie</a:t>
            </a:r>
          </a:p>
        </p:txBody>
      </p:sp>
    </p:spTree>
  </p:cSld>
  <p:clrMapOvr>
    <a:masterClrMapping/>
  </p:clrMapOvr>
  <p:transition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Motorová zkouška</a:t>
            </a:r>
          </a:p>
        </p:txBody>
      </p:sp>
      <p:sp>
        <p:nvSpPr>
          <p:cNvPr id="48" name="Shape 48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374861" indent="-374861" defTabSz="385572">
              <a:spcBef>
                <a:spcPts val="2700"/>
              </a:spcBef>
              <a:defRPr sz="1800"/>
            </a:pPr>
            <a:r>
              <a:rPr sz="2300"/>
              <a:t>směs chudá</a:t>
            </a:r>
            <a:endParaRPr sz="2300"/>
          </a:p>
          <a:p>
            <a:pPr lvl="0" marL="374861" indent="-374861" defTabSz="385572">
              <a:spcBef>
                <a:spcPts val="2700"/>
              </a:spcBef>
              <a:defRPr sz="1800"/>
            </a:pPr>
            <a:r>
              <a:rPr sz="2300"/>
              <a:t>vypnout kompresor</a:t>
            </a:r>
            <a:endParaRPr sz="2300"/>
          </a:p>
          <a:p>
            <a:pPr lvl="0" marL="374861" indent="-374861" defTabSz="385572">
              <a:spcBef>
                <a:spcPts val="2700"/>
              </a:spcBef>
              <a:defRPr sz="1800"/>
            </a:pPr>
            <a:r>
              <a:rPr sz="2300"/>
              <a:t>pevně stát na brzdách</a:t>
            </a:r>
            <a:endParaRPr sz="2300"/>
          </a:p>
          <a:p>
            <a:pPr lvl="0" marL="374861" indent="-374861" defTabSz="385572">
              <a:spcBef>
                <a:spcPts val="2700"/>
              </a:spcBef>
              <a:defRPr sz="1800"/>
            </a:pPr>
            <a:r>
              <a:rPr sz="2300"/>
              <a:t>výkon motoru na 2500 otáček (přípustí)</a:t>
            </a:r>
            <a:endParaRPr sz="2300"/>
          </a:p>
          <a:p>
            <a:pPr lvl="0" marL="374861" indent="-374861" defTabSz="385572">
              <a:spcBef>
                <a:spcPts val="2700"/>
              </a:spcBef>
              <a:defRPr sz="1800"/>
            </a:pPr>
            <a:r>
              <a:rPr sz="2300"/>
              <a:t>vrtuli 3x přestavit min, max</a:t>
            </a:r>
            <a:endParaRPr sz="2300"/>
          </a:p>
          <a:p>
            <a:pPr lvl="0" marL="374861" indent="-374861" defTabSz="385572">
              <a:spcBef>
                <a:spcPts val="2700"/>
              </a:spcBef>
              <a:defRPr sz="1800"/>
            </a:pPr>
            <a:r>
              <a:rPr sz="2300"/>
              <a:t>kontrola magnet</a:t>
            </a:r>
            <a:endParaRPr sz="2300"/>
          </a:p>
          <a:p>
            <a:pPr lvl="0" marL="374861" indent="-374861" defTabSz="385572">
              <a:spcBef>
                <a:spcPts val="2700"/>
              </a:spcBef>
              <a:defRPr sz="1800"/>
            </a:pPr>
            <a:r>
              <a:rPr sz="2300"/>
              <a:t>stáhnout na volnoběh, nesmí klesnout tlak oleje</a:t>
            </a:r>
            <a:endParaRPr sz="2300"/>
          </a:p>
          <a:p>
            <a:pPr lvl="0" marL="374861" indent="-374861" defTabSz="385572">
              <a:spcBef>
                <a:spcPts val="2700"/>
              </a:spcBef>
              <a:defRPr sz="1800"/>
            </a:pPr>
            <a:r>
              <a:rPr sz="2300"/>
              <a:t>přidat na 2500 otáček / min, zapnout kompresor a otáčky vystoupí cca. o 100</a:t>
            </a:r>
            <a:endParaRPr sz="2300"/>
          </a:p>
          <a:p>
            <a:pPr lvl="0" marL="374861" indent="-374861" defTabSz="385572">
              <a:spcBef>
                <a:spcPts val="2700"/>
              </a:spcBef>
              <a:defRPr sz="1800"/>
            </a:pPr>
            <a:r>
              <a:rPr sz="2300"/>
              <a:t>stáhnout přípusť na 1500</a:t>
            </a:r>
          </a:p>
        </p:txBody>
      </p:sp>
    </p:spTree>
  </p:cSld>
  <p:clrMapOvr>
    <a:masterClrMapping/>
  </p:clrMapOvr>
  <p:transition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Na vyčkávací</a:t>
            </a:r>
          </a:p>
        </p:txBody>
      </p:sp>
      <p:sp>
        <p:nvSpPr>
          <p:cNvPr id="51" name="Shape 51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Kontrola řízení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Tlak dusíku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Vyvážení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Klapky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Spínače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Magneta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Korekce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Vrtule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Palivo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Motorové přístroje (teplotx, tlaky)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Letové přístoje (hodnot, tlak, gyro, horizont)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Upínací pasy (kontrola dalších osob na palubě)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Finále, prostor mezi 3 a 4 zatáčkou</a:t>
            </a:r>
            <a:endParaRPr sz="1500"/>
          </a:p>
          <a:p>
            <a:pPr lvl="0" marL="155574" indent="-155574" defTabSz="245363">
              <a:spcBef>
                <a:spcPts val="1700"/>
              </a:spcBef>
              <a:defRPr sz="1800"/>
            </a:pPr>
            <a:r>
              <a:rPr sz="1500"/>
              <a:t>Vítr</a:t>
            </a:r>
          </a:p>
        </p:txBody>
      </p:sp>
    </p:spTree>
  </p:cSld>
  <p:clrMapOvr>
    <a:masterClrMapping/>
  </p:clrMapOvr>
  <p:transition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Vzlet</a:t>
            </a:r>
          </a:p>
        </p:txBody>
      </p:sp>
      <p:sp>
        <p:nvSpPr>
          <p:cNvPr id="54" name="Shape 54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889000" indent="-889000">
              <a:defRPr sz="1800"/>
            </a:pPr>
            <a:r>
              <a:rPr sz="3600"/>
              <a:t>Kontrola kompas, gyro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Palivo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Prostor před sebou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Vítr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Čas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Vzlet</a:t>
            </a:r>
          </a:p>
        </p:txBody>
      </p:sp>
    </p:spTree>
  </p:cSld>
  <p:clrMapOvr>
    <a:masterClrMapping/>
  </p:clrMapOvr>
  <p:transition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Po vzletu</a:t>
            </a:r>
          </a:p>
        </p:txBody>
      </p:sp>
      <p:sp>
        <p:nvSpPr>
          <p:cNvPr id="57" name="Shape 57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889000" indent="-889000">
              <a:defRPr sz="1800"/>
            </a:pPr>
            <a:r>
              <a:rPr sz="3600"/>
              <a:t>Rychlost 140 km/h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Zabrzdit kola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Plnění 1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Otáčky 2600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Rychlost 140 km/h</a:t>
            </a:r>
            <a:endParaRPr sz="3600"/>
          </a:p>
          <a:p>
            <a:pPr lvl="0" marL="889000" indent="-889000">
              <a:defRPr sz="1800"/>
            </a:pPr>
            <a:r>
              <a:rPr sz="3600"/>
              <a:t>Vztlakové klapky zavřít</a:t>
            </a:r>
          </a:p>
        </p:txBody>
      </p:sp>
    </p:spTree>
  </p:cSld>
  <p:clrMapOvr>
    <a:masterClrMapping/>
  </p:clrMapOvr>
  <p:transition spd="med" advClick="1"/>
</p:sld>
</file>

<file path=ppt/theme/theme1.xml><?xml version="1.0" encoding="utf-8"?>
<a:theme xmlns:a="http://schemas.openxmlformats.org/drawingml/2006/main" xmlns:r="http://schemas.openxmlformats.org/officeDocument/2006/relationships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Avenir Roman"/>
        <a:ea typeface="Avenir Roman"/>
        <a:cs typeface="Avenir Roman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rgbClr val="0365C0"/>
          </a:solidFill>
          <a:prstDash val="solid"/>
          <a:bevel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Light"/>
            <a:ea typeface="Helvetica Light"/>
            <a:cs typeface="Helvetica Light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365C0"/>
          </a:solidFill>
          <a:prstDash val="solid"/>
          <a:bevel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Light"/>
            <a:ea typeface="Helvetica Light"/>
            <a:cs typeface="Helvetica Light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Avenir Roman"/>
        <a:ea typeface="Avenir Roman"/>
        <a:cs typeface="Avenir Roman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rgbClr val="0365C0"/>
          </a:solidFill>
          <a:prstDash val="solid"/>
          <a:bevel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Light"/>
            <a:ea typeface="Helvetica Light"/>
            <a:cs typeface="Helvetica Light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365C0"/>
          </a:solidFill>
          <a:prstDash val="solid"/>
          <a:bevel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Light"/>
            <a:ea typeface="Helvetica Light"/>
            <a:cs typeface="Helvetica Light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